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80" r:id="rId2"/>
    <p:sldId id="279" r:id="rId3"/>
    <p:sldId id="271" r:id="rId4"/>
    <p:sldId id="281" r:id="rId5"/>
    <p:sldId id="277" r:id="rId6"/>
    <p:sldId id="282" r:id="rId7"/>
    <p:sldId id="283" r:id="rId8"/>
    <p:sldId id="284" r:id="rId9"/>
    <p:sldId id="276" r:id="rId10"/>
    <p:sldId id="285" r:id="rId11"/>
    <p:sldId id="286" r:id="rId12"/>
    <p:sldId id="287" r:id="rId13"/>
    <p:sldId id="288" r:id="rId14"/>
    <p:sldId id="28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8CDF"/>
    <a:srgbClr val="0082D2"/>
    <a:srgbClr val="E1E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3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5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4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5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6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4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2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9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1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0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7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mb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5785" y="3516284"/>
            <a:ext cx="8251422" cy="1204944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Портал Бизнес-навигатора МСП</a:t>
            </a:r>
            <a:br>
              <a:rPr lang="ru-RU" sz="48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Сервисы и меры поддержки сельхозкооперативов</a:t>
            </a:r>
            <a:endParaRPr lang="ru-RU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3607203"/>
            <a:ext cx="1390649" cy="1390649"/>
          </a:xfrm>
          <a:prstGeom prst="rect">
            <a:avLst/>
          </a:prstGeom>
        </p:spPr>
      </p:pic>
      <p:pic>
        <p:nvPicPr>
          <p:cNvPr id="9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9931" y="799253"/>
            <a:ext cx="2909455" cy="5393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11) Укажите название своей компании</a:t>
            </a: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12) Далее заполните поле «Уникальное торговое предложение» - здесь вы можете кратко указать свои особенности, например, уникальные технологии, которые вы используете, преимущества продуктов и т.д.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13) Укажите название своего населенного пункта в поле «Город»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14) В поле «Вид деятельности» выберите наиболее близкий к вашему. Помните, что общая категория, которую вы должны указать, чтобы попасть в каталог сельхозпроизводителей – «Сельское хозяйство».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15) Заполните карточки товаров – их может быть от 5 до нескольких десятков. Укажите название, описание, цену каждого товара, загрузите фото товара в хорошем качестве – чтобы ваши продукты выглядели максимально привлекательно для будущих покупателей.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16) Чтобы создать новую карточку товара нажмите на синюю кнопку «+ товар»</a:t>
            </a:r>
          </a:p>
          <a:p>
            <a:endParaRPr lang="ru-RU" sz="1200" spc="0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17) Вся информация, которую вы вносите, сразу будет отображаться в правой части экрана «</a:t>
            </a:r>
            <a:r>
              <a:rPr lang="ru-RU" sz="1200" spc="0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Предпросмотр</a:t>
            </a:r>
            <a:r>
              <a:rPr lang="ru-RU" sz="1200" spc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сайта» - чтобы вы видели, как это будет выглядеть на сайте. Также вы всегда можете нажать на ссылку в правом верхнем углу «Превью сайта», чтобы посмотреть как выглядит заполненный шаблон</a:t>
            </a:r>
          </a:p>
          <a:p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41468" y="1472583"/>
            <a:ext cx="8174237" cy="4047067"/>
            <a:chOff x="3568874" y="1480897"/>
            <a:chExt cx="8174237" cy="404706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/>
            <a:srcRect l="787" t="8024" b="4650"/>
            <a:stretch/>
          </p:blipFill>
          <p:spPr>
            <a:xfrm>
              <a:off x="3568874" y="1480897"/>
              <a:ext cx="8174237" cy="4047067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649312" y="2051105"/>
              <a:ext cx="1886963" cy="1290611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681047" y="3900942"/>
              <a:ext cx="1823492" cy="34497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624529" y="4658707"/>
              <a:ext cx="914635" cy="21670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749518" y="1642573"/>
              <a:ext cx="5993593" cy="357782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787459" y="1743711"/>
              <a:ext cx="914635" cy="21670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69996" y="4403407"/>
              <a:ext cx="914635" cy="867871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13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9931" y="964276"/>
            <a:ext cx="2909455" cy="5228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18) </a:t>
            </a: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>З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аполните раздел «Контакты»</a:t>
            </a: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19) Обязательно указывайте актуальный номер телефона – свой или сотрудника, который занимается в вашем кооперативе продажами – чтобы ваши покупатели могли с вами связаться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20) Укажите адрес электронной почты, которую вы проверяете ежедневно – именно на этот адрес вы будете получать информацию о заказах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21) Вы можете добавить на свою страницу в каталоге карту, на которой будет обозначен ваш кооператив или производство – для этого кликните на тумблер справа от надписи «Добавить </a:t>
            </a:r>
            <a:r>
              <a:rPr lang="ru-RU" sz="1200" spc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Яндекс.Карту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»  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22) Нажмите на зеленую кнопку «Следующий шаг»</a:t>
            </a:r>
          </a:p>
          <a:p>
            <a:endParaRPr lang="ru-RU" sz="1200" spc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23) В открывшейся странице вы сможете выбрать цветовое оформление своей страницы в каталоге и шрифт</a:t>
            </a:r>
          </a:p>
          <a:p>
            <a:endParaRPr lang="ru-RU" sz="1200" spc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24) Определившись с дизайном, нажмите на зеленую кнопку «Следующий шаг»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48419" r="81482" b="10853"/>
          <a:stretch/>
        </p:blipFill>
        <p:spPr>
          <a:xfrm>
            <a:off x="3569509" y="209049"/>
            <a:ext cx="2648410" cy="32764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53221" y="254635"/>
            <a:ext cx="2464946" cy="2247496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03285" y="2547717"/>
            <a:ext cx="399246" cy="21670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45402" y="3017520"/>
            <a:ext cx="1114257" cy="46798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0576" r="1528" b="10081"/>
          <a:stretch/>
        </p:blipFill>
        <p:spPr>
          <a:xfrm>
            <a:off x="4950149" y="3616036"/>
            <a:ext cx="6887176" cy="312141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flipV="1">
            <a:off x="5003910" y="3616035"/>
            <a:ext cx="1255749" cy="267794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439119" y="6173461"/>
            <a:ext cx="1114257" cy="46798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5386" y="1512529"/>
            <a:ext cx="2738759" cy="5228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25) Если у вашей компании есть логотип, загрузите его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Лучше всего в формате </a:t>
            </a:r>
            <a:r>
              <a:rPr lang="en-US" sz="1200" spc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png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и прозрачным фоном.</a:t>
            </a: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26) Вы также можете загрузить видео о своем производстве или продукции, если хотите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27) Постарайтесь указать преимущества вашей продукции – что отличает вас от других производителей и что важно для покупателей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0165" r="78830" b="13621"/>
          <a:stretch/>
        </p:blipFill>
        <p:spPr>
          <a:xfrm>
            <a:off x="4196966" y="780137"/>
            <a:ext cx="2635526" cy="533692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93400" y="4826206"/>
            <a:ext cx="2292912" cy="98918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196966" y="1168185"/>
            <a:ext cx="2292912" cy="98918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270949" y="3235739"/>
            <a:ext cx="2315363" cy="50978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20147" t="10576" r="42972" b="10081"/>
          <a:stretch/>
        </p:blipFill>
        <p:spPr>
          <a:xfrm>
            <a:off x="6832492" y="754860"/>
            <a:ext cx="4431253" cy="53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481" r="79630" b="9424"/>
          <a:stretch/>
        </p:blipFill>
        <p:spPr>
          <a:xfrm>
            <a:off x="4295074" y="834912"/>
            <a:ext cx="2445978" cy="5342239"/>
          </a:xfrm>
          <a:prstGeom prst="rect">
            <a:avLst/>
          </a:prstGeom>
        </p:spPr>
      </p:pic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7288" y="931509"/>
            <a:ext cx="2876986" cy="5228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28) Чтобы сделать вашу страницу более привлекательной, вы можете добавить «Слайдер» - элемент, в котором сменяются фотографии. Сюда можно загрузить фото вашего производства, оборудования – всё то, что  вы хотите продемонстрировать в дополнение к фото продуктов. Следите, чтобы фотографии были высокого качества. К каждой из них вы можете добавить текстовое описание. 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29) Отзывы покупателей, которые уже приобретали вашу продукцию и остались довольны, вы можете добавить с помощью функции «Отзывы»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30) Если у вас есть страницы в социальных сетях – Одноклассниках, </a:t>
            </a:r>
            <a:r>
              <a:rPr lang="ru-RU" sz="1200" spc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Facebook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Instagram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- вы можете указать их адреса</a:t>
            </a:r>
          </a:p>
          <a:p>
            <a:endParaRPr lang="ru-RU" sz="1200" spc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31) Сертификаты качества/соответствия/ безопасности на продукцию вы можете загрузить на свою страницу с помощью функционала «Ссылки на файлы».</a:t>
            </a:r>
          </a:p>
          <a:p>
            <a:endParaRPr lang="ru-RU" sz="1200" spc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32) Ваша страница почти готова. Нажмите кнопку «Сохранить»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96431" y="1651182"/>
            <a:ext cx="1114257" cy="46798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96431" y="2241386"/>
            <a:ext cx="1253821" cy="41853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96430" y="4161784"/>
            <a:ext cx="1697167" cy="46798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/>
          <a:srcRect l="20147" t="10576" r="42972" b="10081"/>
          <a:stretch/>
        </p:blipFill>
        <p:spPr>
          <a:xfrm>
            <a:off x="6741052" y="836431"/>
            <a:ext cx="4431253" cy="53622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57707" y="5663651"/>
            <a:ext cx="1114257" cy="46798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461" b="8518"/>
          <a:stretch/>
        </p:blipFill>
        <p:spPr>
          <a:xfrm>
            <a:off x="3740007" y="253846"/>
            <a:ext cx="6900978" cy="3300329"/>
          </a:xfrm>
          <a:prstGeom prst="rect">
            <a:avLst/>
          </a:prstGeom>
        </p:spPr>
      </p:pic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7288" y="931509"/>
            <a:ext cx="2876986" cy="5228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33) Нажмите на ссылку «Превью сайта» - в новой странице откроется только что созданный вами сайт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34) Нравится то, что получилось? Нажмите «Опубликовать». Ваш сайт автоматически отправится на </a:t>
            </a:r>
            <a:r>
              <a:rPr lang="ru-RU" sz="1200" spc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модерацию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– его проверят технические специалисты, и через 24 часа он появится в каталоге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35) Хотите изменить какие-то элементы? Нажмите сохранить. После этого в открывшейся вкладке «Сайты» вашего личного кабинеты нажмите «Редактировать сайт». Внесите нужные изменения. Сохраните их и опубликуйте сайт.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36) Ваш сайт получит имя формата ХХХ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.potok.smbn.ru. 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Если вы хотите пользоваться этим сайтом только как страницей в каталоге, этого достаточно. 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Если же вы хотите использовать эту страницу как сайт своего производства за пределами каталога, лучше подключить домен – и выбрать собственное короткое имя для сайта.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1200" spc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1200" spc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6865" y="611168"/>
            <a:ext cx="1250639" cy="58494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240494" y="1611539"/>
            <a:ext cx="1250639" cy="58494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32276" y="1611539"/>
            <a:ext cx="1250639" cy="58494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7473" r="27824" b="36807"/>
          <a:stretch/>
        </p:blipFill>
        <p:spPr>
          <a:xfrm>
            <a:off x="3740007" y="3726256"/>
            <a:ext cx="6900978" cy="299676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611534" y="4665133"/>
            <a:ext cx="855133" cy="3302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35363" y="4907140"/>
            <a:ext cx="855133" cy="3302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7288" y="931509"/>
            <a:ext cx="2876986" cy="5228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Ваш сайт готов. В течение 24 часов он появится в каталоге сельхозпроизводителей, и ваши покупатели смогут вас найти.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Чтобы оперативно отвечать покупателям, пожалуйста, не забывайте проверять электронную почту и отвечать на звонки.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Об удобных способах доставки вы можете договориться с каждым из покупателей – возможно, они будут готовы приехать прямо на производство, чтобы забрать свой заказ, или вы организуете доставку в город в определенный день недели.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Если вы продаете свою продукцию на ярмарке сельхозпроизводителей или ярмарке выходного дня, которая проходит в ближайшем к вам городе, вы также можете указать эту информацию и предложить вашим покупателям забрать заказанную ими продукцию на ярмарке.</a:t>
            </a:r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1200" spc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1200" spc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759" t="7366" r="37500" b="4075"/>
          <a:stretch/>
        </p:blipFill>
        <p:spPr>
          <a:xfrm>
            <a:off x="4105770" y="814647"/>
            <a:ext cx="2696812" cy="5219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0232" t="7366" r="31342" b="4074"/>
          <a:stretch/>
        </p:blipFill>
        <p:spPr>
          <a:xfrm>
            <a:off x="7170979" y="814647"/>
            <a:ext cx="4025817" cy="52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957583"/>
            <a:ext cx="3189316" cy="5143959"/>
          </a:xfrm>
        </p:spPr>
        <p:txBody>
          <a:bodyPr anchor="t" anchorCtr="0">
            <a:normAutofit fontScale="90000"/>
          </a:bodyPr>
          <a:lstStyle/>
          <a:p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Что такое Портал Бизнес-навигатора МСП?</a:t>
            </a:r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Онлайн-ресурс, </a:t>
            </a:r>
            <a: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  <a:t>разработанный Корпорацией </a:t>
            </a:r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МСП для </a:t>
            </a:r>
            <a: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предпринимателей</a:t>
            </a:r>
            <a:r>
              <a:rPr lang="en-US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 тех, кто хочет открыть свое дело</a:t>
            </a:r>
            <a:b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Более 30 бесплатных сервисов для малого и среднего бизнеса</a:t>
            </a:r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Портал абсолютно бесплатный, для доступа к сервисам требуется регистрация 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Запущен </a:t>
            </a: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>в январе 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2017 года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3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3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3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  <a: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smbn.ru</a:t>
            </a:r>
            <a:endParaRPr lang="ru-RU" sz="1600" u="sng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574" y="748146"/>
            <a:ext cx="7024481" cy="5875912"/>
          </a:xfrm>
          <a:prstGeom prst="rect">
            <a:avLst/>
          </a:prstGeom>
        </p:spPr>
      </p:pic>
      <p:pic>
        <p:nvPicPr>
          <p:cNvPr id="1026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957583"/>
            <a:ext cx="3147753" cy="5143959"/>
          </a:xfrm>
        </p:spPr>
        <p:txBody>
          <a:bodyPr anchor="t" anchorCtr="0">
            <a:normAutofit/>
          </a:bodyPr>
          <a:lstStyle/>
          <a:p>
            <a:r>
              <a:rPr lang="ru-RU" sz="2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2000" u="sng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110838" y="1156653"/>
            <a:ext cx="318931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Сервисы по поиску закупок, проверке контрагентов, продвижению в Интернете, поиску рекомендаций и жизненных кейсов доступны для жителей всех регионов </a:t>
            </a:r>
            <a:b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Функции </a:t>
            </a:r>
            <a:r>
              <a:rPr lang="ru-RU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геомаркетинговой</a:t>
            </a: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информационно-аналитической системы доступны в 171 городе </a:t>
            </a: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РФ</a:t>
            </a:r>
          </a:p>
          <a:p>
            <a:endParaRPr lang="ru-RU" sz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начала 2018 года доступны специальные </a:t>
            </a:r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сервисы для сельхозпроизводителей</a:t>
            </a:r>
            <a:endParaRPr lang="ru-RU" sz="14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234" y="290818"/>
            <a:ext cx="6952644" cy="64774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8298" y="3589683"/>
            <a:ext cx="5037513" cy="148826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230132"/>
            <a:ext cx="3105149" cy="480519"/>
          </a:xfrm>
        </p:spPr>
        <p:txBody>
          <a:bodyPr anchor="t" anchorCtr="0">
            <a:normAutofit/>
          </a:bodyPr>
          <a:lstStyle/>
          <a:p>
            <a:r>
              <a:rPr lang="en-US" sz="27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agro-coop.ru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10914" y="1857590"/>
            <a:ext cx="26650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Единый </a:t>
            </a:r>
            <a:r>
              <a:rPr lang="ru-RU" sz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каталог мер поддержки сельхозкооперативов</a:t>
            </a:r>
          </a:p>
          <a:p>
            <a:endParaRPr lang="ru-RU" sz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Льготные кредиты и специальные кредитные программы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Информация о гарантиях АО «Корпорация МСП» для сельхозпроизводителей </a:t>
            </a:r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Лизинговая поддержка и поиск закупок сельхозпродукции крупнейшими заказчиками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Шаблоны документов, полезные материалы и программы обучения, список центров компетенций в регионах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3663097" y="806333"/>
            <a:ext cx="3708720" cy="5236501"/>
            <a:chOff x="6471358" y="1500929"/>
            <a:chExt cx="4620671" cy="650548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1358" y="1500929"/>
              <a:ext cx="4620671" cy="191693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/>
            <a:srcRect l="24625" t="8331" r="26096" b="3878"/>
            <a:stretch/>
          </p:blipFill>
          <p:spPr>
            <a:xfrm>
              <a:off x="6492244" y="3417864"/>
              <a:ext cx="4578897" cy="4588548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9028" t="6873" r="34537" b="3827"/>
          <a:stretch/>
        </p:blipFill>
        <p:spPr>
          <a:xfrm>
            <a:off x="7732921" y="806334"/>
            <a:ext cx="3798273" cy="5236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67361" t="71406" r="24398" b="16182"/>
          <a:stretch/>
        </p:blipFill>
        <p:spPr>
          <a:xfrm>
            <a:off x="1827315" y="4700836"/>
            <a:ext cx="1507067" cy="127693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20229" y="4618601"/>
            <a:ext cx="1687989" cy="144140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230132"/>
            <a:ext cx="3105149" cy="480519"/>
          </a:xfrm>
        </p:spPr>
        <p:txBody>
          <a:bodyPr anchor="t" anchorCtr="0">
            <a:normAutofit/>
          </a:bodyPr>
          <a:lstStyle/>
          <a:p>
            <a:r>
              <a:rPr lang="ru-RU" sz="27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руферма.рф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10914" y="1857590"/>
            <a:ext cx="25353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Платформа, где сельхозпроизводители могут представить свою продукцию и напрямую найти клиентов</a:t>
            </a:r>
          </a:p>
          <a:p>
            <a:endParaRPr lang="ru-RU" sz="1200" dirty="0">
              <a:solidFill>
                <a:schemeClr val="accent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Возможность для сельскохозяйственного кооператива бесплатно создать свой сайт и попасть в единый онлайн-каталог сельскохозяйственной  продукции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Широкий выбор продукции кооперативов и фермеров для потребителей</a:t>
            </a:r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Свежие, натуральные, местные продукты по  ценам производителя – в каждом регионе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Сквозной поиск по региону/виду продукции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786" t="10540" r="31071" b="4889"/>
          <a:stretch/>
        </p:blipFill>
        <p:spPr>
          <a:xfrm>
            <a:off x="7480425" y="950370"/>
            <a:ext cx="4147261" cy="4793725"/>
          </a:xfrm>
          <a:prstGeom prst="rect">
            <a:avLst/>
          </a:prstGeom>
        </p:spPr>
      </p:pic>
      <p:pic>
        <p:nvPicPr>
          <p:cNvPr id="8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701130" y="810763"/>
            <a:ext cx="3690853" cy="5182101"/>
            <a:chOff x="3701130" y="1176551"/>
            <a:chExt cx="3690853" cy="51821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/>
            <a:srcRect t="3333" r="833" b="10165"/>
            <a:stretch/>
          </p:blipFill>
          <p:spPr>
            <a:xfrm>
              <a:off x="3701130" y="1176551"/>
              <a:ext cx="3690853" cy="181096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/>
            <a:srcRect t="15596" r="833" b="11400"/>
            <a:stretch/>
          </p:blipFill>
          <p:spPr>
            <a:xfrm>
              <a:off x="3701130" y="2987516"/>
              <a:ext cx="3690853" cy="1528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/>
            <a:srcRect t="8193" r="1065" b="3992"/>
            <a:stretch/>
          </p:blipFill>
          <p:spPr>
            <a:xfrm>
              <a:off x="3701130" y="4515895"/>
              <a:ext cx="3690853" cy="1842757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949334" y="4790662"/>
            <a:ext cx="1458884" cy="126934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73334" t="77182" r="3035" b="3264"/>
          <a:stretch/>
        </p:blipFill>
        <p:spPr>
          <a:xfrm>
            <a:off x="2017914" y="4876693"/>
            <a:ext cx="132172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4785" y="2187910"/>
            <a:ext cx="7315200" cy="3255264"/>
          </a:xfrm>
        </p:spPr>
        <p:txBody>
          <a:bodyPr>
            <a:normAutofit/>
          </a:bodyPr>
          <a:lstStyle/>
          <a:p>
            <a:r>
              <a:rPr lang="ru-RU" sz="48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руферма.рф</a:t>
            </a:r>
            <a:endParaRPr lang="ru-RU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03073" y="5562046"/>
            <a:ext cx="7315200" cy="914400"/>
          </a:xfrm>
        </p:spPr>
        <p:txBody>
          <a:bodyPr/>
          <a:lstStyle/>
          <a:p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как сельхозпроизводителю попасть в </a:t>
            </a:r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каталог</a:t>
            </a:r>
            <a:endParaRPr lang="ru-RU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91" y="4496665"/>
            <a:ext cx="1390649" cy="1390649"/>
          </a:xfrm>
          <a:prstGeom prst="rect">
            <a:avLst/>
          </a:prstGeom>
        </p:spPr>
      </p:pic>
      <p:pic>
        <p:nvPicPr>
          <p:cNvPr id="9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31" y="1206965"/>
            <a:ext cx="2909455" cy="5143959"/>
          </a:xfrm>
        </p:spPr>
        <p:txBody>
          <a:bodyPr anchor="t" anchorCtr="0">
            <a:normAutofit/>
          </a:bodyPr>
          <a:lstStyle/>
          <a:p>
            <a: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1) Зайдите на Портал Бизнес-навигатора МСП по адресу 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www.smbn.ru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2) Нажмите на кнопку «Зарегистрироваться» 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3) Заполните все поля формы, обязательно укажите ИНН кооператива и промо-код</a:t>
            </a:r>
            <a:r>
              <a:rPr lang="en-US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4) Перейдите в почту, адрес которой вы указали при регистрации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5) Откройте письмо с подтверждением регистрации на Портале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6) Нажмите на ссылку, указанную в письме, чтобы активировать регистрацию                                           </a:t>
            </a:r>
            <a: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  <a:endParaRPr lang="ru-RU" sz="1600" u="sng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574" y="748146"/>
            <a:ext cx="7024481" cy="5875912"/>
          </a:xfrm>
          <a:prstGeom prst="rect">
            <a:avLst/>
          </a:prstGeom>
        </p:spPr>
      </p:pic>
      <p:pic>
        <p:nvPicPr>
          <p:cNvPr id="1026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4574" y="748146"/>
            <a:ext cx="665244" cy="27432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252066" y="1471352"/>
            <a:ext cx="1989512" cy="4852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4074" t="15679" r="25046" b="13786"/>
          <a:stretch/>
        </p:blipFill>
        <p:spPr>
          <a:xfrm>
            <a:off x="4600795" y="2169622"/>
            <a:ext cx="4750644" cy="37045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96794" y="3705800"/>
            <a:ext cx="2355272" cy="4852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96794" y="4220094"/>
            <a:ext cx="2355272" cy="4852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6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957583"/>
            <a:ext cx="3147753" cy="5143959"/>
          </a:xfrm>
        </p:spPr>
        <p:txBody>
          <a:bodyPr anchor="t" anchorCtr="0">
            <a:normAutofit/>
          </a:bodyPr>
          <a:lstStyle/>
          <a:p>
            <a:r>
              <a:rPr lang="ru-RU" sz="2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2000" u="sng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6131" y="1206965"/>
            <a:ext cx="2909455" cy="51439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) На главной странице Портала Бизнес-навигатора МСП нажмите на кнопку «Продвигай сельхозпродукцию»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6) На открывшейся странице нажмите на зеленую кнопку «Создать сайт»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7) Система перенаправит вас в сервис «Поток»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</a:t>
            </a:r>
            <a:endParaRPr lang="ru-RU" sz="1600" u="sng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8379" t="7584" r="19629" b="9206"/>
          <a:stretch/>
        </p:blipFill>
        <p:spPr>
          <a:xfrm>
            <a:off x="7708542" y="1701800"/>
            <a:ext cx="4011715" cy="30290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62938" y="4353731"/>
            <a:ext cx="885730" cy="45933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028" y="1521229"/>
            <a:ext cx="3816947" cy="35560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6939" y="3250003"/>
            <a:ext cx="1086172" cy="96455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zinc.ru/files/images/chistopol/news/21_11_2017/msp-log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96" y="41565"/>
            <a:ext cx="1425322" cy="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927"/>
            <a:ext cx="1311967" cy="618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6131" y="1206965"/>
            <a:ext cx="2909455" cy="51439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8) В верхнем меню сервиса «Поток» кликните на раздел «Сайты»</a:t>
            </a: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9) На открывшейся странице нажмите на зеленую кнопку «Создать новый сайт»</a:t>
            </a:r>
          </a:p>
          <a:p>
            <a:endParaRPr lang="ru-RU" sz="1200" spc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10) Вы увидите поля для заполнения шаблона сайта информацией. Следуйте подсказкам</a:t>
            </a:r>
            <a:br>
              <a:rPr lang="ru-RU" sz="1200" spc="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6000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</a:t>
            </a:r>
            <a:endParaRPr lang="ru-RU" sz="1600" u="sng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639" t="8107" r="19213" b="10283"/>
          <a:stretch/>
        </p:blipFill>
        <p:spPr>
          <a:xfrm>
            <a:off x="3499253" y="764770"/>
            <a:ext cx="4448225" cy="3233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7361" t="7533" r="21250" b="17652"/>
          <a:stretch/>
        </p:blipFill>
        <p:spPr>
          <a:xfrm>
            <a:off x="6422756" y="3175462"/>
            <a:ext cx="5166417" cy="35416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982189" y="4220728"/>
            <a:ext cx="1606984" cy="45933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804756" y="689958"/>
            <a:ext cx="621097" cy="28263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Другая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28CDF"/>
      </a:accent1>
      <a:accent2>
        <a:srgbClr val="FFD663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887</TotalTime>
  <Words>544</Words>
  <Application>Microsoft Office PowerPoint</Application>
  <PresentationFormat>Широкоэкранный</PresentationFormat>
  <Paragraphs>98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Corbel</vt:lpstr>
      <vt:lpstr>Times New Roman</vt:lpstr>
      <vt:lpstr>Wingdings 2</vt:lpstr>
      <vt:lpstr>Рамка</vt:lpstr>
      <vt:lpstr>Портал Бизнес-навигатора МСП Сервисы и меры поддержки сельхозкооперативов</vt:lpstr>
      <vt:lpstr>Что такое Портал Бизнес-навигатора МСП?  Онлайн-ресурс, разработанный Корпорацией МСП для поддержки предпринимателей и тех, кто хочет открыть свое дело  Более 30 бесплатных сервисов для малого и среднего бизнеса  Портал абсолютно бесплатный, для доступа к сервисам требуется регистрация   Запущен в январе 2017 года                                                         smbn.ru</vt:lpstr>
      <vt:lpstr> </vt:lpstr>
      <vt:lpstr>agro-coop.ru</vt:lpstr>
      <vt:lpstr>руферма.рф</vt:lpstr>
      <vt:lpstr>руферма.рф</vt:lpstr>
      <vt:lpstr> 1) Зайдите на Портал Бизнес-навигатора МСП по адресу www.smbn.ru   2) Нажмите на кнопку «Зарегистрироваться»   3) Заполните все поля формы, обязательно укажите ИНН кооператива и промо-код   4) Перейдите в почту, адрес которой вы указали при регистрации  5) Откройте письмо с подтверждением регистрации на Портале  6) Нажмите на ссылку, указанную в письме, чтобы активировать регистрацию                                             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Долгополова Александра Сергеевна</dc:creator>
  <cp:lastModifiedBy>Долгополова Александра Сергеевна</cp:lastModifiedBy>
  <cp:revision>121</cp:revision>
  <dcterms:created xsi:type="dcterms:W3CDTF">2017-04-18T14:09:43Z</dcterms:created>
  <dcterms:modified xsi:type="dcterms:W3CDTF">2018-06-01T07:50:29Z</dcterms:modified>
</cp:coreProperties>
</file>